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17/02/2017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25470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Sistema para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Hoteis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e Pousadas – Tela Inicial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14356"/>
            <a:ext cx="864399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14356"/>
            <a:ext cx="875353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Conector de seta reta 6"/>
          <p:cNvCxnSpPr/>
          <p:nvPr/>
        </p:nvCxnSpPr>
        <p:spPr>
          <a:xfrm flipV="1">
            <a:off x="1928794" y="1142984"/>
            <a:ext cx="1785950" cy="785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1928794" y="2285992"/>
            <a:ext cx="1571636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rot="10800000" flipV="1">
            <a:off x="1428728" y="3786190"/>
            <a:ext cx="500066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1928794" y="2571744"/>
            <a:ext cx="1785950" cy="13573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ítulo 1"/>
          <p:cNvSpPr txBox="1">
            <a:spLocks/>
          </p:cNvSpPr>
          <p:nvPr/>
        </p:nvSpPr>
        <p:spPr>
          <a:xfrm>
            <a:off x="457200" y="131762"/>
            <a:ext cx="8229600" cy="511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Tabelas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57200" y="131762"/>
            <a:ext cx="8229600" cy="511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Ficha de Hóspedes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/ Clientes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7624" y="642918"/>
            <a:ext cx="868209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57200" y="131762"/>
            <a:ext cx="8229600" cy="511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Ficha de Hóspedes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/ Clientes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7624" y="642918"/>
            <a:ext cx="868209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</Words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Sistema para Hoteis e Pousadas – Tela Inicial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para Hoteis e Pousadas</dc:title>
  <dc:creator>Nelson Ellery Barroso</dc:creator>
  <cp:lastModifiedBy>Nelson</cp:lastModifiedBy>
  <cp:revision>6</cp:revision>
  <dcterms:created xsi:type="dcterms:W3CDTF">2017-02-15T23:23:59Z</dcterms:created>
  <dcterms:modified xsi:type="dcterms:W3CDTF">2017-02-17T18:52:02Z</dcterms:modified>
</cp:coreProperties>
</file>